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1" r:id="rId4"/>
    <p:sldId id="262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F424C"/>
    <a:srgbClr val="525760"/>
    <a:srgbClr val="E6E6E6"/>
    <a:srgbClr val="C4C4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7" autoAdjust="0"/>
    <p:restoredTop sz="94660"/>
  </p:normalViewPr>
  <p:slideViewPr>
    <p:cSldViewPr snapToGrid="0">
      <p:cViewPr>
        <p:scale>
          <a:sx n="60" d="100"/>
          <a:sy n="60" d="100"/>
        </p:scale>
        <p:origin x="1325" y="6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E12F4-B158-480B-8299-88C408B40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71B97-44F7-4FA5-BB3E-D20673124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0643C-7E35-4202-82AB-5C59A6385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0C4EF-D49C-4F36-B175-855C66A0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76316-CC50-42E5-BDAD-0DFBA6495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897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D2D31-75AE-4DC0-A005-2114FEC78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ACF91-536C-44D3-83C2-BA63A088A6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85D41-01EE-47C5-A2A2-743729765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1634A-B488-4D50-BE0E-874E058D2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D7E71-896A-4089-BE50-46D7DB7A9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014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E5C192-ED0E-41E0-8811-B20C9F7B96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354757-53C6-40D0-A7DB-F25777744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476E1-46B9-4448-B1F9-856A9524A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FD06A-CCAD-4E7E-B413-B5F99F70A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F0C4D-41CF-4B14-9FD0-AAC8564C4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7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CED8A-38CD-4EE6-9D33-279F729EC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1C249-A762-4051-982A-F93387C48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ABAA7-120B-4B3F-8F57-4D20E71EA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3AC7A-DB12-476E-AABD-B15FAC0AE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0D27E-510D-4974-9D8A-C5644C3A3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61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051DA-90B5-4ACA-B82A-71EBA9B02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1079D-946D-417A-9FE1-274FFC99D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D6C97-592C-40CC-B018-16A4EDA5A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E3E04-036A-4B66-B477-697E4109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227F5-F746-4C31-9124-2B8F3AF2C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668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B0C5C-C723-432F-842F-56D973D08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5B0F6-0274-4DD5-8B30-B6209CC923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145FCB-CB4B-49F7-9DC1-E54B22961C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2D47A-2E54-40A4-8611-58B66A46E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3B8C4C-70C4-4AA8-987D-6F2DA49EF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F9EF1B-2463-4179-9853-89BC7104F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03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AA7D5-FBEA-42BA-A1D7-89D74B3F5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85AFD-8AA6-4D08-8E69-6C57C39AF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00BD5E-8956-421E-A516-83C5C28EF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7DB517-D93D-4BDB-8209-6F69F7867A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5D4DD-017D-4BCB-96B4-A602E84395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84E108-7E3D-4D85-9C42-FD8A353D0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972531-A373-455F-8C28-E3FFE4027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EB1DA4-38CB-4BA8-BB71-25F83AF68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36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043CF-E5EA-4870-BA97-05D94AEE8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6B68B9-874A-46E8-95A5-8BC48FFE4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418F4D-9F37-44A6-B3AF-B5A6A3ACD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EAF56E-5535-4D72-A088-669CD44C1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101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F201E4-CAE3-48E8-A5AA-3905CDBED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F7224F-CE69-4664-A0C4-46DE1BE57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88C438-AC5C-49B8-B544-6EB1FAB0A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271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5DD8F-7A5F-4773-AAFA-99C774B31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BECB4-23F9-4265-9086-B7B7A1181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E5368-F4A0-46D1-A721-9810DE69B5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6E8F5D-3F99-49E2-B706-EE6B7A063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04617F-D7E2-4711-8DBD-E86732344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BC7D99-3E8E-4C58-AEEF-9B2E63740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805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8FF9A-08CB-4E72-AEE7-53B384ADF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E845C5-B361-44F2-8866-C2F067B3DB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953F4F-CF75-4811-9C07-70EAE1B00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08743-6C47-413F-B025-71B413BD5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34EFAE-1D1D-4DD8-A3EA-95B8D49EB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26E6C5-A81B-45CE-B413-C3359B6B4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862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38C532-1294-492C-9BF9-548E43174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C8378-886E-4E9D-95EF-9EB9EE23F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0A0A8-2A12-47EF-B56C-BDF9967375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CBDDB-AD04-4CA6-AD48-3BF5C3FEF4BF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5C1A9-1530-4440-BE26-96AE531448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83FC4-C5A7-4358-99AC-224D9AA3BA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AA9E7-E0B4-4814-9551-E1F65892C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20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culujp-pop-culutre.herokuapp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nymusic.co.jp/artist" TargetMode="External"/><Relationship Id="rId7" Type="http://schemas.openxmlformats.org/officeDocument/2006/relationships/hyperlink" Target="https://stackoverflow.com/questions/33188994/scroll-to-the-top-of-the-page-after-render-in-react-js" TargetMode="External"/><Relationship Id="rId2" Type="http://schemas.openxmlformats.org/officeDocument/2006/relationships/hyperlink" Target="https://www.japantimes.co.jp/cultur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ntawesome.com/how-to-use/on-the-web/using-with/react" TargetMode="External"/><Relationship Id="rId5" Type="http://schemas.openxmlformats.org/officeDocument/2006/relationships/hyperlink" Target="https://www.wikipedia.co.jp/" TargetMode="External"/><Relationship Id="rId4" Type="http://schemas.openxmlformats.org/officeDocument/2006/relationships/hyperlink" Target="https://www.wallpapercav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2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B99EA-68E9-4204-A90E-D081AF643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7C02F-240E-4F9C-8BA8-5CB0F783D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243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This is a website that introduce Popular cultures in Japan (</a:t>
            </a:r>
            <a:r>
              <a:rPr lang="en-US" dirty="0">
                <a:solidFill>
                  <a:srgbClr val="00B0F0"/>
                </a:solidFill>
              </a:rPr>
              <a:t>Japanese Pop cultures</a:t>
            </a:r>
            <a:r>
              <a:rPr lang="en-US" dirty="0">
                <a:solidFill>
                  <a:schemeClr val="bg1"/>
                </a:solidFill>
              </a:rPr>
              <a:t>.)</a:t>
            </a:r>
          </a:p>
          <a:p>
            <a:r>
              <a:rPr lang="en-US" dirty="0">
                <a:solidFill>
                  <a:schemeClr val="bg1"/>
                </a:solidFill>
              </a:rPr>
              <a:t>This website is design for entertainment.</a:t>
            </a:r>
          </a:p>
          <a:p>
            <a:r>
              <a:rPr lang="en-US" dirty="0">
                <a:solidFill>
                  <a:schemeClr val="bg1"/>
                </a:solidFill>
              </a:rPr>
              <a:t>Mainly target to the young users and people who want to entertain themselves by learning about Japanese Popular cultures.</a:t>
            </a:r>
          </a:p>
          <a:p>
            <a:r>
              <a:rPr lang="en-US" dirty="0">
                <a:solidFill>
                  <a:schemeClr val="bg1"/>
                </a:solidFill>
              </a:rPr>
              <a:t>Main web technology used in this website were, </a:t>
            </a:r>
            <a:r>
              <a:rPr lang="en-US" dirty="0">
                <a:solidFill>
                  <a:srgbClr val="00B0F0"/>
                </a:solidFill>
              </a:rPr>
              <a:t>HTML, CSS, JS </a:t>
            </a:r>
            <a:r>
              <a:rPr lang="en-US" dirty="0">
                <a:solidFill>
                  <a:schemeClr val="bg1"/>
                </a:solidFill>
              </a:rPr>
              <a:t>and Framework and libraries such as </a:t>
            </a:r>
            <a:r>
              <a:rPr lang="en-US" dirty="0">
                <a:solidFill>
                  <a:srgbClr val="00B0F0"/>
                </a:solidFill>
              </a:rPr>
              <a:t>React.js, Router, Hooks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rgbClr val="00B0F0"/>
                </a:solidFill>
              </a:rPr>
              <a:t>frontawesome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etc.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# Production Planning and Web technology usage was mainly push effort in this first assignment.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25AED9-76A9-439D-86CB-14E24F7E0306}"/>
              </a:ext>
            </a:extLst>
          </p:cNvPr>
          <p:cNvSpPr txBox="1"/>
          <p:nvPr/>
        </p:nvSpPr>
        <p:spPr>
          <a:xfrm>
            <a:off x="8299450" y="203200"/>
            <a:ext cx="3633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92D050"/>
                </a:solidFill>
              </a:rPr>
              <a:t>191005 Thant Min Htet</a:t>
            </a:r>
          </a:p>
        </p:txBody>
      </p:sp>
    </p:spTree>
    <p:extLst>
      <p:ext uri="{BB962C8B-B14F-4D97-AF65-F5344CB8AC3E}">
        <p14:creationId xmlns:p14="http://schemas.microsoft.com/office/powerpoint/2010/main" val="2342418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2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AFDF8-6251-4742-AFEF-99D068877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68" y="243779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Production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4BABC-96EE-4E67-BBCC-FA694C2FB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068" y="1569343"/>
            <a:ext cx="10515600" cy="103346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Introduce culture, Entertainment Website/ Responsive layout/ Fun and Playful/  Gradient Color theme, Fluid Page transitions.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B52953-0155-41FF-9A28-69B16A8AE72D}"/>
              </a:ext>
            </a:extLst>
          </p:cNvPr>
          <p:cNvSpPr txBox="1"/>
          <p:nvPr/>
        </p:nvSpPr>
        <p:spPr>
          <a:xfrm>
            <a:off x="315570" y="4005028"/>
            <a:ext cx="1894978" cy="923330"/>
          </a:xfrm>
          <a:prstGeom prst="rect">
            <a:avLst/>
          </a:prstGeom>
          <a:solidFill>
            <a:srgbClr val="525760"/>
          </a:solidFill>
          <a:ln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Planning, Idea storming and Research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9C616A-7590-4A0C-A1F5-14EC039692FC}"/>
              </a:ext>
            </a:extLst>
          </p:cNvPr>
          <p:cNvSpPr txBox="1"/>
          <p:nvPr/>
        </p:nvSpPr>
        <p:spPr>
          <a:xfrm>
            <a:off x="3235323" y="2933521"/>
            <a:ext cx="1539693" cy="923330"/>
          </a:xfrm>
          <a:prstGeom prst="rect">
            <a:avLst/>
          </a:prstGeom>
          <a:solidFill>
            <a:srgbClr val="525760"/>
          </a:solidFill>
          <a:ln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  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User flow, </a:t>
            </a:r>
          </a:p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  Site map,                 Wireframes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00E8B4-157D-4916-9F09-296B90C37473}"/>
              </a:ext>
            </a:extLst>
          </p:cNvPr>
          <p:cNvSpPr txBox="1"/>
          <p:nvPr/>
        </p:nvSpPr>
        <p:spPr>
          <a:xfrm>
            <a:off x="3251046" y="5276531"/>
            <a:ext cx="1951133" cy="923330"/>
          </a:xfrm>
          <a:prstGeom prst="rect">
            <a:avLst/>
          </a:prstGeom>
          <a:solidFill>
            <a:srgbClr val="525760"/>
          </a:solidFill>
          <a:ln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Testing Web Technology to create website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B9D971-B54F-4866-B0A4-68CD602809BC}"/>
              </a:ext>
            </a:extLst>
          </p:cNvPr>
          <p:cNvSpPr txBox="1"/>
          <p:nvPr/>
        </p:nvSpPr>
        <p:spPr>
          <a:xfrm>
            <a:off x="6096000" y="3210520"/>
            <a:ext cx="2870718" cy="923330"/>
          </a:xfrm>
          <a:prstGeom prst="rect">
            <a:avLst/>
          </a:prstGeom>
          <a:solidFill>
            <a:srgbClr val="525760"/>
          </a:solidFill>
          <a:ln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Web site Development(JSX/CSS/JS, React.js)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1B1B7E-8070-4D22-B83B-3AA5509251E7}"/>
              </a:ext>
            </a:extLst>
          </p:cNvPr>
          <p:cNvSpPr txBox="1"/>
          <p:nvPr/>
        </p:nvSpPr>
        <p:spPr>
          <a:xfrm>
            <a:off x="6096000" y="5415030"/>
            <a:ext cx="2870716" cy="646331"/>
          </a:xfrm>
          <a:prstGeom prst="rect">
            <a:avLst/>
          </a:prstGeom>
          <a:solidFill>
            <a:srgbClr val="525760"/>
          </a:solidFill>
          <a:ln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Implement images, icons and  page transitions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08B2DF-B4A6-49B0-8BC7-DA23B96DFA70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7531358" y="4133850"/>
            <a:ext cx="1" cy="128118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8E2F851-AE90-46E9-A671-BF7770E0586D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210548" y="3395186"/>
            <a:ext cx="1024775" cy="1071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E203145-A2DE-421E-A83D-A56376A908FA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2210548" y="4466693"/>
            <a:ext cx="1040498" cy="1271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49AC8F5-0A89-4A4A-9AD7-53B8A9893C3B}"/>
              </a:ext>
            </a:extLst>
          </p:cNvPr>
          <p:cNvSpPr txBox="1"/>
          <p:nvPr/>
        </p:nvSpPr>
        <p:spPr>
          <a:xfrm>
            <a:off x="3235066" y="4130877"/>
            <a:ext cx="1894978" cy="646331"/>
          </a:xfrm>
          <a:prstGeom prst="rect">
            <a:avLst/>
          </a:prstGeom>
          <a:solidFill>
            <a:srgbClr val="525760"/>
          </a:solidFill>
          <a:ln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Contents Preparations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328D6A3-0308-4B91-A22D-3CEDE6D48ACC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 flipV="1">
            <a:off x="2210548" y="4454043"/>
            <a:ext cx="1024518" cy="1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6BF351E5-DBC7-4A31-B4A7-F4D7C74150CB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4775016" y="3395186"/>
            <a:ext cx="1320984" cy="2769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0943FCF-5812-4962-B6DD-B0228CCAB02E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5130044" y="3672185"/>
            <a:ext cx="658760" cy="781858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ACD4A098-B26C-44D0-9FFF-E6B5339EF57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202179" y="4466693"/>
            <a:ext cx="586625" cy="1271503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BBEE4925-C948-453B-B26B-8F4976DE78C3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5202179" y="5738196"/>
            <a:ext cx="893821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or: Elbow 80">
            <a:extLst>
              <a:ext uri="{FF2B5EF4-FFF2-40B4-BE49-F238E27FC236}">
                <a16:creationId xmlns:a16="http://schemas.microsoft.com/office/drawing/2014/main" id="{5E140538-0631-486D-A2FC-1156BB9284D4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966718" y="3672185"/>
            <a:ext cx="1078809" cy="101411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70CD5CBA-1742-470B-9D6C-66737E6B81E3}"/>
              </a:ext>
            </a:extLst>
          </p:cNvPr>
          <p:cNvCxnSpPr>
            <a:cxnSpLocks/>
          </p:cNvCxnSpPr>
          <p:nvPr/>
        </p:nvCxnSpPr>
        <p:spPr>
          <a:xfrm flipV="1">
            <a:off x="8966716" y="4686300"/>
            <a:ext cx="1078811" cy="10512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C5273430-E49C-43BF-9704-FD5D559732D3}"/>
              </a:ext>
            </a:extLst>
          </p:cNvPr>
          <p:cNvSpPr txBox="1"/>
          <p:nvPr/>
        </p:nvSpPr>
        <p:spPr>
          <a:xfrm>
            <a:off x="10045527" y="4224635"/>
            <a:ext cx="1791907" cy="923330"/>
          </a:xfrm>
          <a:prstGeom prst="rect">
            <a:avLst/>
          </a:prstGeom>
          <a:solidFill>
            <a:srgbClr val="525760"/>
          </a:solidFill>
          <a:ln>
            <a:solidFill>
              <a:srgbClr val="0070C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Finished Product and Deployment on Heroku</a:t>
            </a:r>
          </a:p>
        </p:txBody>
      </p:sp>
    </p:spTree>
    <p:extLst>
      <p:ext uri="{BB962C8B-B14F-4D97-AF65-F5344CB8AC3E}">
        <p14:creationId xmlns:p14="http://schemas.microsoft.com/office/powerpoint/2010/main" val="1499115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257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843C0-BA17-462D-A7D3-AA3DA856D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Concepts, User flow and Site maps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18658B-7324-464A-ACFF-C91FC1B47B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73" t="1432" b="1"/>
          <a:stretch/>
        </p:blipFill>
        <p:spPr>
          <a:xfrm>
            <a:off x="1459450" y="1788062"/>
            <a:ext cx="4217449" cy="433556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D66A0E-D93E-42EC-AC0C-56021DDC2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3955" y="1772285"/>
            <a:ext cx="41285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725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2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77B81-149C-4338-B14D-CE4C8C51A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777" y="363049"/>
            <a:ext cx="3642103" cy="57821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B0F0"/>
                </a:solidFill>
              </a:rPr>
              <a:t>PC screen Mode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591B35-9F7A-42C4-BD89-C74AA534F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627" y="1102194"/>
            <a:ext cx="3837972" cy="16775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83F442-B2B3-4195-8B3C-AD28A2F9F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466" y="3028802"/>
            <a:ext cx="3837972" cy="16717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C5EDFA-3C0C-4665-BC48-25F62D69DE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368"/>
          <a:stretch/>
        </p:blipFill>
        <p:spPr>
          <a:xfrm>
            <a:off x="1915128" y="5022387"/>
            <a:ext cx="4364620" cy="13001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FA907F5-45EF-45D0-B2C1-9565FF2FA2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0995" y="3048710"/>
            <a:ext cx="3731324" cy="16319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75363CC-4E4C-4182-AC8A-2559692D3DC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49"/>
          <a:stretch/>
        </p:blipFill>
        <p:spPr>
          <a:xfrm>
            <a:off x="8504311" y="1027135"/>
            <a:ext cx="1464583" cy="2594678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AA185603-01B8-4A7E-9C98-97745E8305BB}"/>
              </a:ext>
            </a:extLst>
          </p:cNvPr>
          <p:cNvSpPr txBox="1">
            <a:spLocks/>
          </p:cNvSpPr>
          <p:nvPr/>
        </p:nvSpPr>
        <p:spPr>
          <a:xfrm>
            <a:off x="8147843" y="350127"/>
            <a:ext cx="3642102" cy="5782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00B0F0"/>
                </a:solidFill>
              </a:rPr>
              <a:t>Mobile Screen Mode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D8A2552-D757-4283-B22B-7CD67DD077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93122" y="1027135"/>
            <a:ext cx="1434135" cy="259467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107D9D9-1BA4-4A5A-B67E-189D9EC74C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19566" y="3753779"/>
            <a:ext cx="1449328" cy="259467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CE57E33-48AF-4969-B4AA-9EC516537A7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22178" y="3753779"/>
            <a:ext cx="1452141" cy="256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3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2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1F959-4DEB-40F1-A5D4-3E82CBA36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2" y="365125"/>
            <a:ext cx="10875818" cy="1325563"/>
          </a:xfrm>
        </p:spPr>
        <p:txBody>
          <a:bodyPr/>
          <a:lstStyle/>
          <a:p>
            <a:r>
              <a:rPr lang="en-US" b="1" dirty="0">
                <a:solidFill>
                  <a:srgbClr val="00B0F0"/>
                </a:solidFill>
              </a:rPr>
              <a:t>Deployment</a:t>
            </a:r>
            <a:r>
              <a:rPr lang="en-US" b="1" dirty="0">
                <a:solidFill>
                  <a:schemeClr val="bg1"/>
                </a:solidFill>
              </a:rPr>
              <a:t> on </a:t>
            </a:r>
            <a:r>
              <a:rPr lang="en-US" b="1" dirty="0">
                <a:solidFill>
                  <a:srgbClr val="00B0F0"/>
                </a:solidFill>
              </a:rPr>
              <a:t>Heroku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9F210-8F3D-48A7-94D5-965E028E0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255" y="1825625"/>
            <a:ext cx="1164474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Please check the website deployed on Heroku from the link here,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800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https://culujp-pop-culutre.herokuapp.com/</a:t>
            </a:r>
            <a:endParaRPr lang="en-US" sz="4800" dirty="0">
              <a:solidFill>
                <a:srgbClr val="00B0F0"/>
              </a:solidFill>
            </a:endParaRPr>
          </a:p>
          <a:p>
            <a:pPr marL="0" indent="0">
              <a:buNone/>
            </a:pPr>
            <a:endParaRPr lang="en-US" sz="4800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92D050"/>
                </a:solidFill>
              </a:rPr>
              <a:t>(This deployment is just temporary in order to be </a:t>
            </a:r>
            <a:r>
              <a:rPr lang="en-US" sz="2000">
                <a:solidFill>
                  <a:srgbClr val="92D050"/>
                </a:solidFill>
              </a:rPr>
              <a:t>easier checking </a:t>
            </a:r>
            <a:r>
              <a:rPr lang="en-US" sz="2000" dirty="0">
                <a:solidFill>
                  <a:srgbClr val="92D050"/>
                </a:solidFill>
              </a:rPr>
              <a:t>the assignment  without installing dependencies in the local machine. This link will </a:t>
            </a:r>
            <a:r>
              <a:rPr lang="en-US" sz="2000" dirty="0">
                <a:solidFill>
                  <a:srgbClr val="FFFF00"/>
                </a:solidFill>
              </a:rPr>
              <a:t>not be published </a:t>
            </a:r>
            <a:r>
              <a:rPr lang="en-US" sz="2000" dirty="0">
                <a:solidFill>
                  <a:srgbClr val="92D05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42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2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EF3C6-2DB6-43AB-96A2-6DB1A2E96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0A237-B0FB-4AAA-901E-B1AB447CA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Images (</a:t>
            </a:r>
            <a:r>
              <a:rPr lang="en-US" dirty="0" err="1">
                <a:solidFill>
                  <a:srgbClr val="FFFFFF"/>
                </a:solidFill>
              </a:rPr>
              <a:t>Unsplash</a:t>
            </a:r>
            <a:r>
              <a:rPr lang="en-US" dirty="0">
                <a:solidFill>
                  <a:srgbClr val="FFFFFF"/>
                </a:solidFill>
              </a:rPr>
              <a:t>, Wikipedia)</a:t>
            </a:r>
          </a:p>
          <a:p>
            <a:r>
              <a:rPr lang="en-US" dirty="0">
                <a:solidFill>
                  <a:srgbClr val="FFFFFF"/>
                </a:solidFill>
              </a:rPr>
              <a:t>Icons ( Font Awesome)</a:t>
            </a:r>
          </a:p>
          <a:p>
            <a:r>
              <a:rPr lang="en-US" dirty="0">
                <a:solidFill>
                  <a:srgbClr val="FFFFFF"/>
                </a:solidFill>
              </a:rPr>
              <a:t>Code (Stack overflow, React official documentation Page)</a:t>
            </a:r>
          </a:p>
          <a:p>
            <a:r>
              <a:rPr lang="en-US" dirty="0">
                <a:solidFill>
                  <a:srgbClr val="FFFFFF"/>
                </a:solidFill>
              </a:rPr>
              <a:t>Contents: (Japan times, Wikipedia)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https://www.japantimes.co.jp/culture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https://www.sonymusic.co.jp/artist</a:t>
            </a:r>
            <a:endParaRPr lang="en-US" dirty="0"/>
          </a:p>
          <a:p>
            <a:pPr marL="0" indent="0">
              <a:buNone/>
            </a:pPr>
            <a:r>
              <a:rPr lang="en-US" b="1" dirty="0">
                <a:hlinkClick r:id="rId4"/>
              </a:rPr>
              <a:t>https://www.wallpapercave.com</a:t>
            </a:r>
            <a:endParaRPr lang="en-US" b="1" dirty="0"/>
          </a:p>
          <a:p>
            <a:pPr marL="0" indent="0">
              <a:buNone/>
            </a:pPr>
            <a:r>
              <a:rPr lang="en-US" dirty="0">
                <a:hlinkClick r:id="rId5"/>
              </a:rPr>
              <a:t>https://www.wikipedia.co.jp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6"/>
              </a:rPr>
              <a:t>https://fontawesome.com/how-to-use/on-the-web/using-with/react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7"/>
              </a:rPr>
              <a:t>https://stackoverflow.com/questions/33188994/scroll-to-the-top-of-the-page-after-render-in-react-js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00B0F0"/>
                </a:solidFill>
              </a:rPr>
              <a:t># Images were taken from the above reference sites.</a:t>
            </a:r>
            <a:br>
              <a:rPr lang="en-US" b="1" dirty="0">
                <a:solidFill>
                  <a:srgbClr val="00B0F0"/>
                </a:solidFill>
              </a:rPr>
            </a:br>
            <a:r>
              <a:rPr lang="en-US" b="1" dirty="0">
                <a:solidFill>
                  <a:srgbClr val="00B0F0"/>
                </a:solidFill>
              </a:rPr>
              <a:t># The icon and logo are free to use.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F0"/>
                </a:solidFill>
              </a:rPr>
              <a:t># Contents Card Design was inspired from the UI layout of Dribble website and partially referenced.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F0"/>
                </a:solidFill>
              </a:rPr>
              <a:t># The rest of the materials, designs in development process were own creation.</a:t>
            </a:r>
          </a:p>
        </p:txBody>
      </p:sp>
    </p:spTree>
    <p:extLst>
      <p:ext uri="{BB962C8B-B14F-4D97-AF65-F5344CB8AC3E}">
        <p14:creationId xmlns:p14="http://schemas.microsoft.com/office/powerpoint/2010/main" val="3560340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377</Words>
  <Application>Microsoft Office PowerPoint</Application>
  <PresentationFormat>Widescreen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Introduction</vt:lpstr>
      <vt:lpstr>Production Report</vt:lpstr>
      <vt:lpstr>Concepts, User flow and Site maps</vt:lpstr>
      <vt:lpstr>PC screen Mode</vt:lpstr>
      <vt:lpstr>Deployment on Heroku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 HTET Thant</dc:creator>
  <cp:lastModifiedBy>MIN HTET Thant</cp:lastModifiedBy>
  <cp:revision>15</cp:revision>
  <dcterms:created xsi:type="dcterms:W3CDTF">2021-05-23T08:06:07Z</dcterms:created>
  <dcterms:modified xsi:type="dcterms:W3CDTF">2021-05-23T12:11:09Z</dcterms:modified>
</cp:coreProperties>
</file>

<file path=docProps/thumbnail.jpeg>
</file>